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7556500" cy="10693400"/>
  <p:notesSz cx="7556500" cy="10693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4" d="100"/>
          <a:sy n="44" d="100"/>
        </p:scale>
        <p:origin x="2946" y="3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4954"/>
            <a:ext cx="642302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8304"/>
            <a:ext cx="528955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427736"/>
            <a:ext cx="6800850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9482"/>
            <a:ext cx="680085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44862"/>
            <a:ext cx="2418080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983C8DFA-AF7E-D066-2C83-CA2A2555D316}"/>
              </a:ext>
            </a:extLst>
          </p:cNvPr>
          <p:cNvGrpSpPr/>
          <p:nvPr/>
        </p:nvGrpSpPr>
        <p:grpSpPr>
          <a:xfrm>
            <a:off x="328127" y="165100"/>
            <a:ext cx="6900245" cy="10285191"/>
            <a:chOff x="531205" y="0"/>
            <a:chExt cx="6900245" cy="10285191"/>
          </a:xfrm>
        </p:grpSpPr>
        <p:pic>
          <p:nvPicPr>
            <p:cNvPr id="2" name="object 2"/>
            <p:cNvPicPr/>
            <p:nvPr/>
          </p:nvPicPr>
          <p:blipFill rotWithShape="1">
            <a:blip r:embed="rId2" cstate="print"/>
            <a:srcRect l="15583"/>
            <a:stretch/>
          </p:blipFill>
          <p:spPr>
            <a:xfrm>
              <a:off x="1263650" y="0"/>
              <a:ext cx="6167800" cy="10285191"/>
            </a:xfrm>
            <a:prstGeom prst="rect">
              <a:avLst/>
            </a:prstGeom>
          </p:spPr>
        </p:pic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83A6EF18-E98B-0052-DF89-5363E408C6CD}"/>
                </a:ext>
              </a:extLst>
            </p:cNvPr>
            <p:cNvSpPr txBox="1"/>
            <p:nvPr/>
          </p:nvSpPr>
          <p:spPr>
            <a:xfrm rot="16200000">
              <a:off x="-2626609" y="3796727"/>
              <a:ext cx="690285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000" dirty="0"/>
                <a:t>RESULTADOS DE LOS POZOS DEL SISTEMA INTERMUNICIPAL DE AGUAS Y SANEAMIENTO DE MONCLOVA Y FRONTERA, COAHUILA</a:t>
              </a:r>
            </a:p>
            <a:p>
              <a:pPr algn="ctr"/>
              <a:r>
                <a:rPr lang="es-MX" sz="1000" dirty="0"/>
                <a:t>1ER SEMESTRE 2024</a:t>
              </a:r>
            </a:p>
            <a:p>
              <a:pPr algn="ctr"/>
              <a:r>
                <a:rPr lang="es-MX" sz="1000" dirty="0"/>
                <a:t>TITULAR  DE TRANSPARENCIA: C.P.  ENRIQUE HERNANDEZ PLATA</a:t>
              </a:r>
            </a:p>
          </p:txBody>
        </p:sp>
        <p:pic>
          <p:nvPicPr>
            <p:cNvPr id="7" name="object 9">
              <a:extLst>
                <a:ext uri="{FF2B5EF4-FFF2-40B4-BE49-F238E27FC236}">
                  <a16:creationId xmlns:a16="http://schemas.microsoft.com/office/drawing/2014/main" id="{0CFF0CE0-C5EE-5CA5-8FE9-C034354C598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523820" y="8013700"/>
              <a:ext cx="438429" cy="42365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31</Words>
  <Application>Microsoft Office PowerPoint</Application>
  <PresentationFormat>Personalizado</PresentationFormat>
  <Paragraphs>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Nelly Lopez</dc:creator>
  <cp:lastModifiedBy>Nelly Lopez</cp:lastModifiedBy>
  <cp:revision>2</cp:revision>
  <dcterms:created xsi:type="dcterms:W3CDTF">2024-07-03T18:39:55Z</dcterms:created>
  <dcterms:modified xsi:type="dcterms:W3CDTF">2024-07-03T18:59:00Z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2024-07-03T00:00:00Z</vt:filetime>
  </property>
  <property fmtid="{D5CDD505-2E9C-101B-9397-08002B2CF9AE}" pid="3" name="Creator">
    <vt:lpwstr>SL-M4072FD</vt:lpwstr>
  </property>
  <property fmtid="{D5CDD505-2E9C-101B-9397-08002B2CF9AE}" pid="4" name="LastSaved">
    <vt:filetime>2024-07-03T00:00:00Z</vt:filetime>
  </property>
</Properties>
</file>